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  <p:sldMasterId id="2147483725" r:id="rId2"/>
    <p:sldMasterId id="2147483737" r:id="rId3"/>
    <p:sldMasterId id="2147483739" r:id="rId4"/>
  </p:sldMasterIdLst>
  <p:notesMasterIdLst>
    <p:notesMasterId r:id="rId17"/>
  </p:notesMasterIdLst>
  <p:sldIdLst>
    <p:sldId id="257" r:id="rId5"/>
    <p:sldId id="501" r:id="rId6"/>
    <p:sldId id="272" r:id="rId7"/>
    <p:sldId id="271" r:id="rId8"/>
    <p:sldId id="273" r:id="rId9"/>
    <p:sldId id="274" r:id="rId10"/>
    <p:sldId id="385" r:id="rId11"/>
    <p:sldId id="496" r:id="rId12"/>
    <p:sldId id="499" r:id="rId13"/>
    <p:sldId id="256" r:id="rId14"/>
    <p:sldId id="500" r:id="rId15"/>
    <p:sldId id="50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115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F8482-37ED-497C-BF25-BBC0815F95B7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FECBE-4DE5-4A5F-A75B-D3DB82294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08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07ABCD-E768-4993-B20D-A6337A9C8F9C}" type="slidenum">
              <a:rPr kumimoji="0" lang="en-S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S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3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9"/>
            <a:ext cx="10363200" cy="14700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66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3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22" indent="0">
              <a:buNone/>
              <a:defRPr sz="3799"/>
            </a:lvl2pPr>
            <a:lvl3pPr marL="1218844" indent="0">
              <a:buNone/>
              <a:defRPr sz="3199"/>
            </a:lvl3pPr>
            <a:lvl4pPr marL="1828266" indent="0">
              <a:buNone/>
              <a:defRPr sz="2699"/>
            </a:lvl4pPr>
            <a:lvl5pPr marL="2437688" indent="0">
              <a:buNone/>
              <a:defRPr sz="2699"/>
            </a:lvl5pPr>
            <a:lvl6pPr marL="3047110" indent="0">
              <a:buNone/>
              <a:defRPr sz="2699"/>
            </a:lvl6pPr>
            <a:lvl7pPr marL="3656533" indent="0">
              <a:buNone/>
              <a:defRPr sz="2699"/>
            </a:lvl7pPr>
            <a:lvl8pPr marL="4265956" indent="0">
              <a:buNone/>
              <a:defRPr sz="2699"/>
            </a:lvl8pPr>
            <a:lvl9pPr marL="4875378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22" indent="0">
              <a:buNone/>
              <a:defRPr sz="1600"/>
            </a:lvl2pPr>
            <a:lvl3pPr marL="1218844" indent="0">
              <a:buNone/>
              <a:defRPr sz="1400"/>
            </a:lvl3pPr>
            <a:lvl4pPr marL="1828266" indent="0">
              <a:buNone/>
              <a:defRPr sz="1200"/>
            </a:lvl4pPr>
            <a:lvl5pPr marL="2437688" indent="0">
              <a:buNone/>
              <a:defRPr sz="1200"/>
            </a:lvl5pPr>
            <a:lvl6pPr marL="3047110" indent="0">
              <a:buNone/>
              <a:defRPr sz="1200"/>
            </a:lvl6pPr>
            <a:lvl7pPr marL="3656533" indent="0">
              <a:buNone/>
              <a:defRPr sz="1200"/>
            </a:lvl7pPr>
            <a:lvl8pPr marL="4265956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2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3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0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40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3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19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3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0684" y="1600202"/>
            <a:ext cx="71945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08433" y="1600202"/>
            <a:ext cx="71966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62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6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5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69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0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3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2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1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58084" y="274640"/>
            <a:ext cx="36470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684" y="274640"/>
            <a:ext cx="107442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8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B2A7C-80EE-6C9A-96FE-A45EC47DF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7D016-9DA6-3817-7A5A-540BE50E5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AD7DB-06F8-D3BA-951D-DA281FD2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FDF1A7-2853-4E38-999E-D05F50B1AA97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BCEF8-1228-4A0D-3042-46DE5AAB3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0BCBC-4B1F-D9B8-F355-723A73781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A0901D-9458-4B3D-A793-1DB1A0A8BAB1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 descr="A white rectangle with red and yellow border&#10;&#10;Description automatically generated">
            <a:extLst>
              <a:ext uri="{FF2B5EF4-FFF2-40B4-BE49-F238E27FC236}">
                <a16:creationId xmlns:a16="http://schemas.microsoft.com/office/drawing/2014/main" id="{454A1268-2B7E-1E7A-08A4-23DDBD6634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5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64F8B-4F62-FD32-DAD6-E640277A9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774ACF-1407-45AF-F9A8-8553A0805A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E0E2D-9EC6-6221-1B06-3F00A1EC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96532-7201-B4AD-873F-F9A43CD14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782F9-826D-0290-681B-91D8AF1D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6438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1FB2D-D2C6-F512-A64E-D73602543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42CE2-714B-D569-B728-9EDAF5767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7B8D4-38E1-5677-E1E5-608FD139D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2F6F8-512D-DD62-8251-C8928BE95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A4122-120C-EBB1-115D-DE388EC1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775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675A2-F2C7-68BA-C1B1-EDBF43EDB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7FD2B3-E914-8BDC-019C-3BB0DEFB2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5AD43-DD62-AE75-CAFD-8A6C849E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7BB53-4815-FD03-11AE-2273CC51D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1A182-6A35-E474-5594-C3DA713CB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415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8D30F-4DED-E4B7-1830-D5928F6B7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52AD-2576-B618-E93E-ADDC446D5E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EF2FD5-C85D-5EFA-D2C5-796E2FADB5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5C615-851C-EEE1-9189-C2BEC8B9A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BB14E-0057-F6BF-29EC-ABBB8346A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9B8DDB-2C67-749C-F617-E80B308FA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3590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3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2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84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2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6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1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53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3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1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0AFCD-5718-013A-E275-4F348C02C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0B6E5-AB4C-A9D8-195E-E36985E27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E522B-F2A2-ACD5-C657-6D5D717C0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38BD1-D807-AB48-C192-EB74510284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124B43-B79C-055C-BE67-FF3E90AF7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90CEBD-CC8A-546C-F7B6-3AE6FA20A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107B5E-867F-622B-DE09-CA849A4D0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AA61B7-5243-72D9-60B5-991E0C86B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1123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AF75E-5EF4-10F7-B8AB-694700041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F5C974-5D12-404D-B9C0-B7B3AFA7D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C80296-1370-E564-AC07-893B3FD22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2D96B-0FED-BF64-5181-81F2CA39E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701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B8995D-8019-3880-7926-1547A9CA5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D800C4-52F9-602E-15C5-EB147A00E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ED34F-9419-DFB9-2F23-66D6A4C10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983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C4044-4CF5-DF1F-E9AC-DC044C675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A42D3-499E-E0DE-C335-7B8A5C294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05505F-799A-1AC3-EC69-9D100BCE1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59F70-E357-3E23-AF7C-63757D221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3D32FA-A200-A63F-F2AA-FBD13C7D5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CC8B6E-15BD-70F8-49C7-1DF98B509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990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56A0B-7160-689A-592D-F96F2FBF5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5ACBA4-550E-3BB1-6DC2-CEAA7EBFA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EF5FA-541E-D518-613D-6FBF3B086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7FFD20-FC63-2FCA-1FC9-55F806EC5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60010-8B1C-9646-6A7E-A991461EC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E87DA-8971-A5D2-64F4-530F3A1CB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3115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537C0-BC37-1C78-91C4-6CE532342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0F48E-9495-2764-E1AF-235DA7F07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86018-8F63-209F-72D4-3602B907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1DC5E-B83A-7092-4191-329CB64D6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9C445-68E7-E33F-5BA5-A644993ED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009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984115-74C1-F1BB-01D4-49611B8650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5E2F1F-4592-2029-9CAD-21C65E944B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0C84D-755A-05A3-0A5B-1B9F93A5C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2F526-507E-E9F7-8466-226698FA6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775DD-8E09-DCCB-C853-0A4C11388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3386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600203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3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73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5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99" b="1"/>
            </a:lvl2pPr>
            <a:lvl3pPr marL="1218844" indent="0">
              <a:buNone/>
              <a:defRPr sz="2400" b="1"/>
            </a:lvl3pPr>
            <a:lvl4pPr marL="1828266" indent="0">
              <a:buNone/>
              <a:defRPr sz="2200" b="1"/>
            </a:lvl4pPr>
            <a:lvl5pPr marL="2437688" indent="0">
              <a:buNone/>
              <a:defRPr sz="2200" b="1"/>
            </a:lvl5pPr>
            <a:lvl6pPr marL="3047110" indent="0">
              <a:buNone/>
              <a:defRPr sz="2200" b="1"/>
            </a:lvl6pPr>
            <a:lvl7pPr marL="3656533" indent="0">
              <a:buNone/>
              <a:defRPr sz="2200" b="1"/>
            </a:lvl7pPr>
            <a:lvl8pPr marL="4265956" indent="0">
              <a:buNone/>
              <a:defRPr sz="2200" b="1"/>
            </a:lvl8pPr>
            <a:lvl9pPr marL="48753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5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99" b="1"/>
            </a:lvl2pPr>
            <a:lvl3pPr marL="1218844" indent="0">
              <a:buNone/>
              <a:defRPr sz="2400" b="1"/>
            </a:lvl3pPr>
            <a:lvl4pPr marL="1828266" indent="0">
              <a:buNone/>
              <a:defRPr sz="2200" b="1"/>
            </a:lvl4pPr>
            <a:lvl5pPr marL="2437688" indent="0">
              <a:buNone/>
              <a:defRPr sz="2200" b="1"/>
            </a:lvl5pPr>
            <a:lvl6pPr marL="3047110" indent="0">
              <a:buNone/>
              <a:defRPr sz="2200" b="1"/>
            </a:lvl6pPr>
            <a:lvl7pPr marL="3656533" indent="0">
              <a:buNone/>
              <a:defRPr sz="2200" b="1"/>
            </a:lvl7pPr>
            <a:lvl8pPr marL="4265956" indent="0">
              <a:buNone/>
              <a:defRPr sz="2200" b="1"/>
            </a:lvl8pPr>
            <a:lvl9pPr marL="48753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10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76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7"/>
            <a:ext cx="9912735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marR="0" lvl="0" indent="0" algn="ctr" defTabSz="9141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8" y="6451901"/>
            <a:ext cx="391889" cy="2200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marR="0" lvl="0" indent="0" algn="ctr" defTabSz="9141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0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7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12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5" y="1435106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22" indent="0">
              <a:buNone/>
              <a:defRPr sz="1600"/>
            </a:lvl2pPr>
            <a:lvl3pPr marL="1218844" indent="0">
              <a:buNone/>
              <a:defRPr sz="1400"/>
            </a:lvl3pPr>
            <a:lvl4pPr marL="1828266" indent="0">
              <a:buNone/>
              <a:defRPr sz="1200"/>
            </a:lvl4pPr>
            <a:lvl5pPr marL="2437688" indent="0">
              <a:buNone/>
              <a:defRPr sz="1200"/>
            </a:lvl5pPr>
            <a:lvl6pPr marL="3047110" indent="0">
              <a:buNone/>
              <a:defRPr sz="1200"/>
            </a:lvl6pPr>
            <a:lvl7pPr marL="3656533" indent="0">
              <a:buNone/>
              <a:defRPr sz="1200"/>
            </a:lvl7pPr>
            <a:lvl8pPr marL="4265956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10/24/2025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A94153-2851-4118-8DAE-73FBE852904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806879" y="28458209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B827F2-807D-46AD-9709-EB43C6E34EE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901" y="-36582878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BAA8A0-DC2F-42A8-95E9-CCD170E6F72C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6759" y="26550295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FE28B2-4C0F-4D7A-A207-4BE71CF50205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46795" y="37711916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DDACB6-F5F7-44A7-9F47-8AAAB2D1DF7F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18779" y="-1313522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E01276-1398-422C-A89D-93851973D89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05461" y="-36582877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AAE2A6-F52F-4DD7-9B39-F70E43554A9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2199" y="-21472590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E0F81FE-C2E1-4029-9B7A-5DD94F237C6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1845" y="37167773"/>
            <a:ext cx="7134012" cy="713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D5252C4-D604-7600-9E6A-F4F3B7168C63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1218210" rtl="0" eaLnBrk="1" latinLnBrk="0" hangingPunct="1">
              <a:spcBef>
                <a:spcPct val="0"/>
              </a:spcBef>
              <a:buNone/>
              <a:defRPr sz="5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C9B7CBE-349F-7A8C-E111-0A8E7DB92D8A}"/>
              </a:ext>
            </a:extLst>
          </p:cNvPr>
          <p:cNvSpPr txBox="1">
            <a:spLocks/>
          </p:cNvSpPr>
          <p:nvPr userDrawn="1"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457067" indent="-457067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311" indent="-380889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555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977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399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1822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245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0667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089" indent="-304711" algn="l" defTabSz="121821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51A44BFB-6168-71BD-81D9-ECDFC6443B36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FDF1A7-2853-4E38-999E-D05F50B1AA97}" type="datetimeFigureOut">
              <a:rPr lang="vi-VN" smtClean="0"/>
              <a:pPr/>
              <a:t>24/10/2025</a:t>
            </a:fld>
            <a:endParaRPr lang="vi-VN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31B40B77-6EC6-6DDD-DDDE-931393D69CA5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A0901D-9458-4B3D-A793-1DB1A0A8BAB1}" type="slidenum">
              <a:rPr lang="vi-VN" smtClean="0"/>
              <a:pPr/>
              <a:t>‹#›</a:t>
            </a:fld>
            <a:endParaRPr lang="vi-VN"/>
          </a:p>
        </p:txBody>
      </p:sp>
      <p:pic>
        <p:nvPicPr>
          <p:cNvPr id="19" name="Picture 18" descr="A white rectangle with red and yellow border&#10;&#10;Description automatically generated">
            <a:extLst>
              <a:ext uri="{FF2B5EF4-FFF2-40B4-BE49-F238E27FC236}">
                <a16:creationId xmlns:a16="http://schemas.microsoft.com/office/drawing/2014/main" id="{CA02BB2C-0F2F-E838-823B-7F0E502E80A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26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218210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67" indent="-457067" algn="l" defTabSz="121821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11" indent="-380889" algn="l" defTabSz="121821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555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2977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399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1822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245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667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089" indent="-304711" algn="l" defTabSz="12182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22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44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266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688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110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533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56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378" algn="l" defTabSz="12182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06DE-82AF-4959-ABBD-AE80F29DA5F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866CE-99AF-4D5B-8327-3B2D359D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79+ Background Giấy Cũ Đẹp Cổ Điển, Hoài Niệm Nhất">
            <a:extLst>
              <a:ext uri="{FF2B5EF4-FFF2-40B4-BE49-F238E27FC236}">
                <a16:creationId xmlns:a16="http://schemas.microsoft.com/office/drawing/2014/main" id="{270CFDD3-742F-724B-EFBD-03542F1D2D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068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85DD83-A175-5DBA-D836-1152EEBA4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16619F-AF92-769C-0543-3E646F15C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7D99-9D91-E339-E97C-642062EBC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AF55A9-7CCE-4AA3-956C-29F5D414CA75}" type="datetimeFigureOut">
              <a:rPr lang="vi-VN" smtClean="0"/>
              <a:t>24/10/2025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F3842-0D07-C4B3-74EB-1379B58A81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F46B5-1EE0-FE69-2A21-B172394B0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52476-F8EA-41F0-9E3E-1366F71E70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1955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Content Placeholder 4" descr="A cartoon of kids standing in front of a green board&#10;&#10;Description automatically generated">
            <a:extLst>
              <a:ext uri="{FF2B5EF4-FFF2-40B4-BE49-F238E27FC236}">
                <a16:creationId xmlns:a16="http://schemas.microsoft.com/office/drawing/2014/main" id="{3C2142C2-2B29-341C-2D72-13C5AFC4E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7" b="704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8810A8-CA25-028A-D2C0-CEBC0C54A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211" y="901222"/>
            <a:ext cx="8762754" cy="218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8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200" y="4733925"/>
            <a:ext cx="12048958" cy="212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ea typeface="Revue" pitchFamily="18" charset="0"/>
                <a:cs typeface="Calibri" panose="020F0502020204030204" pitchFamily="34" charset="0"/>
              </a:rPr>
              <a:t>- N</a:t>
            </a:r>
            <a:r>
              <a:rPr lang="vi-VN" sz="2400" b="1" dirty="0">
                <a:solidFill>
                  <a:srgbClr val="002060"/>
                </a:solidFill>
                <a:latin typeface="Calibri" panose="020F0502020204030204" pitchFamily="34" charset="0"/>
                <a:ea typeface="Revue" pitchFamily="18" charset="0"/>
                <a:cs typeface="Calibri" panose="020F0502020204030204" pitchFamily="34" charset="0"/>
              </a:rPr>
              <a:t>gười chơi bắt đầu từ ô xuất phát. Khi đến lượt người chơi gieo xúc xắc. Đếm số chấm ở mặt trên xúc xắc rồi di chuyển số ô bằng số chấm đó. Nếu đến ô có hình con vật thì di chuyển theo hướng mũi tên.</a:t>
            </a:r>
          </a:p>
          <a:p>
            <a:pPr algn="just"/>
            <a:r>
              <a:rPr lang="vi-VN" sz="2400" b="1" dirty="0">
                <a:solidFill>
                  <a:srgbClr val="002060"/>
                </a:solidFill>
                <a:latin typeface="Calibri" panose="020F0502020204030204" pitchFamily="34" charset="0"/>
                <a:ea typeface="Revue" pitchFamily="18" charset="0"/>
                <a:cs typeface="Calibri" panose="020F0502020204030204" pitchFamily="34" charset="0"/>
              </a:rPr>
              <a:t>-Nêu kết quả của phép tính tại ô đến, nếu sai kết quả thì quay về ô xuất phát trước đó.</a:t>
            </a:r>
          </a:p>
          <a:p>
            <a:pPr algn="just"/>
            <a:r>
              <a:rPr lang="vi-VN" sz="2400" b="1" dirty="0">
                <a:solidFill>
                  <a:srgbClr val="002060"/>
                </a:solidFill>
                <a:latin typeface="Calibri" panose="020F0502020204030204" pitchFamily="34" charset="0"/>
                <a:ea typeface="Revue" pitchFamily="18" charset="0"/>
                <a:cs typeface="Calibri" panose="020F0502020204030204" pitchFamily="34" charset="0"/>
              </a:rPr>
              <a:t>-Trò chơi kết thúc khi đưa dế mèn đi được đúng một vòng, tức là trở lại ô xuất phát.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1A1C0E-FE6F-4B82-89DA-5CD534144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931" y="509715"/>
            <a:ext cx="10559187" cy="1457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B6D25E-48DB-4F2E-A966-064EB0CE4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949" y="157576"/>
            <a:ext cx="802005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1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Content Placeholder 4" descr="A cartoon of kids standing in front of a green board&#10;&#10;Description automatically generated">
            <a:extLst>
              <a:ext uri="{FF2B5EF4-FFF2-40B4-BE49-F238E27FC236}">
                <a16:creationId xmlns:a16="http://schemas.microsoft.com/office/drawing/2014/main" id="{3C2142C2-2B29-341C-2D72-13C5AFC4E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7" b="704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Picture 2" descr="A blue and orange text&#10;&#10;AI-generated content may be incorrect.">
            <a:extLst>
              <a:ext uri="{FF2B5EF4-FFF2-40B4-BE49-F238E27FC236}">
                <a16:creationId xmlns:a16="http://schemas.microsoft.com/office/drawing/2014/main" id="{80D69D46-98D4-39FD-4537-099592DE3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80" y="2036702"/>
            <a:ext cx="8254699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3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D895E-135A-0730-6681-833BF1D5B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 </a:t>
            </a: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B3C22-7AC1-3580-1259-9ED137D8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A group of kids camping in the woods&#10;&#10;Description automatically generated">
            <a:extLst>
              <a:ext uri="{FF2B5EF4-FFF2-40B4-BE49-F238E27FC236}">
                <a16:creationId xmlns:a16="http://schemas.microsoft.com/office/drawing/2014/main" id="{82D5F78B-7103-8F23-B23A-56394828B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6304CCE-1021-0F90-9159-395833D7F77E}"/>
              </a:ext>
            </a:extLst>
          </p:cNvPr>
          <p:cNvGrpSpPr/>
          <p:nvPr/>
        </p:nvGrpSpPr>
        <p:grpSpPr>
          <a:xfrm>
            <a:off x="683300" y="482108"/>
            <a:ext cx="10825399" cy="2221595"/>
            <a:chOff x="749808" y="582692"/>
            <a:chExt cx="10825399" cy="222159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2292ED8-0D9E-AC40-3E97-1F33E06F4D12}"/>
                </a:ext>
              </a:extLst>
            </p:cNvPr>
            <p:cNvSpPr txBox="1"/>
            <p:nvPr/>
          </p:nvSpPr>
          <p:spPr>
            <a:xfrm>
              <a:off x="749808" y="582692"/>
              <a:ext cx="10825399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800" b="0" i="0" u="none" strike="noStrike" kern="1200" cap="none" spc="0" normalizeH="0" baseline="0" noProof="0" dirty="0">
                  <a:ln w="434975">
                    <a:solidFill>
                      <a:prstClr val="white"/>
                    </a:solidFill>
                  </a:ln>
                  <a:solidFill>
                    <a:prstClr val="black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#9Slide07 Bangers" panose="00000500000000000000" pitchFamily="2" charset="-93"/>
                  <a:ea typeface="+mn-ea"/>
                  <a:cs typeface="+mn-cs"/>
                </a:rPr>
                <a:t>TRUY TÌM MẬT THƯ</a:t>
              </a:r>
              <a:endParaRPr kumimoji="0" lang="vi-VN" sz="13800" b="0" i="0" u="none" strike="noStrike" kern="1200" cap="none" spc="0" normalizeH="0" baseline="0" noProof="0" dirty="0">
                <a:ln w="434975">
                  <a:solidFill>
                    <a:prstClr val="white"/>
                  </a:solidFill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#9Slide07 Bangers" panose="00000500000000000000" pitchFamily="2" charset="-93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CDEE042-22DE-68EE-9082-59A9609F762A}"/>
                </a:ext>
              </a:extLst>
            </p:cNvPr>
            <p:cNvSpPr txBox="1"/>
            <p:nvPr/>
          </p:nvSpPr>
          <p:spPr>
            <a:xfrm>
              <a:off x="749808" y="588296"/>
              <a:ext cx="10825399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B050"/>
                      </a:gs>
                      <a:gs pos="46000">
                        <a:srgbClr val="FFC000"/>
                      </a:gs>
                      <a:gs pos="64000">
                        <a:srgbClr val="7030A0"/>
                      </a:gs>
                      <a:gs pos="100000">
                        <a:srgbClr val="0070C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#9Slide07 Bangers" panose="00000500000000000000" pitchFamily="2" charset="-93"/>
                  <a:ea typeface="+mn-ea"/>
                  <a:cs typeface="+mn-cs"/>
                </a:rPr>
                <a:t>TRUY TÌM MẬT THƯ</a:t>
              </a:r>
              <a:endParaRPr kumimoji="0" lang="vi-VN" sz="13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B050"/>
                    </a:gs>
                    <a:gs pos="46000">
                      <a:srgbClr val="FFC000"/>
                    </a:gs>
                    <a:gs pos="64000">
                      <a:srgbClr val="7030A0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/>
                <a:uLnTx/>
                <a:uFillTx/>
                <a:latin typeface="#9Slide07 Bangers" panose="00000500000000000000" pitchFamily="2" charset="-93"/>
                <a:ea typeface="+mn-ea"/>
                <a:cs typeface="+mn-cs"/>
              </a:endParaRPr>
            </a:p>
          </p:txBody>
        </p: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20FDCAFA-3AD4-4197-24AB-A28DD4802491}"/>
              </a:ext>
            </a:extLst>
          </p:cNvPr>
          <p:cNvSpPr/>
          <p:nvPr/>
        </p:nvSpPr>
        <p:spPr>
          <a:xfrm>
            <a:off x="3571707" y="3804539"/>
            <a:ext cx="7936992" cy="2688336"/>
          </a:xfrm>
          <a:custGeom>
            <a:avLst/>
            <a:gdLst>
              <a:gd name="connsiteX0" fmla="*/ 0 w 7936992"/>
              <a:gd name="connsiteY0" fmla="*/ 448065 h 2688336"/>
              <a:gd name="connsiteX1" fmla="*/ 448065 w 7936992"/>
              <a:gd name="connsiteY1" fmla="*/ 0 h 2688336"/>
              <a:gd name="connsiteX2" fmla="*/ 4629912 w 7936992"/>
              <a:gd name="connsiteY2" fmla="*/ 0 h 2688336"/>
              <a:gd name="connsiteX3" fmla="*/ 4629912 w 7936992"/>
              <a:gd name="connsiteY3" fmla="*/ 0 h 2688336"/>
              <a:gd name="connsiteX4" fmla="*/ 6614160 w 7936992"/>
              <a:gd name="connsiteY4" fmla="*/ 0 h 2688336"/>
              <a:gd name="connsiteX5" fmla="*/ 7488927 w 7936992"/>
              <a:gd name="connsiteY5" fmla="*/ 0 h 2688336"/>
              <a:gd name="connsiteX6" fmla="*/ 7936992 w 7936992"/>
              <a:gd name="connsiteY6" fmla="*/ 448065 h 2688336"/>
              <a:gd name="connsiteX7" fmla="*/ 7936992 w 7936992"/>
              <a:gd name="connsiteY7" fmla="*/ 1568196 h 2688336"/>
              <a:gd name="connsiteX8" fmla="*/ 8468929 w 7936992"/>
              <a:gd name="connsiteY8" fmla="*/ 1597920 h 2688336"/>
              <a:gd name="connsiteX9" fmla="*/ 7936992 w 7936992"/>
              <a:gd name="connsiteY9" fmla="*/ 2240280 h 2688336"/>
              <a:gd name="connsiteX10" fmla="*/ 7936992 w 7936992"/>
              <a:gd name="connsiteY10" fmla="*/ 2240271 h 2688336"/>
              <a:gd name="connsiteX11" fmla="*/ 7488927 w 7936992"/>
              <a:gd name="connsiteY11" fmla="*/ 2688336 h 2688336"/>
              <a:gd name="connsiteX12" fmla="*/ 6614160 w 7936992"/>
              <a:gd name="connsiteY12" fmla="*/ 2688336 h 2688336"/>
              <a:gd name="connsiteX13" fmla="*/ 4629912 w 7936992"/>
              <a:gd name="connsiteY13" fmla="*/ 2688336 h 2688336"/>
              <a:gd name="connsiteX14" fmla="*/ 4629912 w 7936992"/>
              <a:gd name="connsiteY14" fmla="*/ 2688336 h 2688336"/>
              <a:gd name="connsiteX15" fmla="*/ 448065 w 7936992"/>
              <a:gd name="connsiteY15" fmla="*/ 2688336 h 2688336"/>
              <a:gd name="connsiteX16" fmla="*/ 0 w 7936992"/>
              <a:gd name="connsiteY16" fmla="*/ 2240271 h 2688336"/>
              <a:gd name="connsiteX17" fmla="*/ 0 w 7936992"/>
              <a:gd name="connsiteY17" fmla="*/ 2240280 h 2688336"/>
              <a:gd name="connsiteX18" fmla="*/ 0 w 7936992"/>
              <a:gd name="connsiteY18" fmla="*/ 1568196 h 2688336"/>
              <a:gd name="connsiteX19" fmla="*/ 0 w 7936992"/>
              <a:gd name="connsiteY19" fmla="*/ 1568196 h 2688336"/>
              <a:gd name="connsiteX20" fmla="*/ 0 w 7936992"/>
              <a:gd name="connsiteY20" fmla="*/ 448065 h 2688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936992" h="2688336" fill="none" extrusionOk="0">
                <a:moveTo>
                  <a:pt x="0" y="448065"/>
                </a:moveTo>
                <a:cubicBezTo>
                  <a:pt x="-630" y="209785"/>
                  <a:pt x="196679" y="-25568"/>
                  <a:pt x="448065" y="0"/>
                </a:cubicBezTo>
                <a:cubicBezTo>
                  <a:pt x="1195680" y="-81168"/>
                  <a:pt x="3771789" y="-77428"/>
                  <a:pt x="4629912" y="0"/>
                </a:cubicBezTo>
                <a:lnTo>
                  <a:pt x="4629912" y="0"/>
                </a:lnTo>
                <a:cubicBezTo>
                  <a:pt x="4930792" y="-87360"/>
                  <a:pt x="5697351" y="141828"/>
                  <a:pt x="6614160" y="0"/>
                </a:cubicBezTo>
                <a:cubicBezTo>
                  <a:pt x="6786877" y="53165"/>
                  <a:pt x="7118352" y="11869"/>
                  <a:pt x="7488927" y="0"/>
                </a:cubicBezTo>
                <a:cubicBezTo>
                  <a:pt x="7741116" y="7067"/>
                  <a:pt x="7930451" y="199066"/>
                  <a:pt x="7936992" y="448065"/>
                </a:cubicBezTo>
                <a:cubicBezTo>
                  <a:pt x="7987637" y="861499"/>
                  <a:pt x="7894180" y="1012751"/>
                  <a:pt x="7936992" y="1568196"/>
                </a:cubicBezTo>
                <a:cubicBezTo>
                  <a:pt x="8127714" y="1537031"/>
                  <a:pt x="8211049" y="1616988"/>
                  <a:pt x="8468929" y="1597920"/>
                </a:cubicBezTo>
                <a:cubicBezTo>
                  <a:pt x="8253414" y="1932569"/>
                  <a:pt x="8018717" y="2060739"/>
                  <a:pt x="7936992" y="2240280"/>
                </a:cubicBezTo>
                <a:lnTo>
                  <a:pt x="7936992" y="2240271"/>
                </a:lnTo>
                <a:cubicBezTo>
                  <a:pt x="7917864" y="2481972"/>
                  <a:pt x="7726953" y="2681287"/>
                  <a:pt x="7488927" y="2688336"/>
                </a:cubicBezTo>
                <a:cubicBezTo>
                  <a:pt x="7056220" y="2745422"/>
                  <a:pt x="6947860" y="2722853"/>
                  <a:pt x="6614160" y="2688336"/>
                </a:cubicBezTo>
                <a:cubicBezTo>
                  <a:pt x="5955803" y="2592396"/>
                  <a:pt x="5101780" y="2807239"/>
                  <a:pt x="4629912" y="2688336"/>
                </a:cubicBezTo>
                <a:lnTo>
                  <a:pt x="4629912" y="2688336"/>
                </a:lnTo>
                <a:cubicBezTo>
                  <a:pt x="3410246" y="2706929"/>
                  <a:pt x="1810056" y="2572947"/>
                  <a:pt x="448065" y="2688336"/>
                </a:cubicBezTo>
                <a:cubicBezTo>
                  <a:pt x="213605" y="2709640"/>
                  <a:pt x="9982" y="2473941"/>
                  <a:pt x="0" y="2240271"/>
                </a:cubicBezTo>
                <a:lnTo>
                  <a:pt x="0" y="2240280"/>
                </a:lnTo>
                <a:cubicBezTo>
                  <a:pt x="-3446" y="1931463"/>
                  <a:pt x="853" y="1882062"/>
                  <a:pt x="0" y="1568196"/>
                </a:cubicBezTo>
                <a:lnTo>
                  <a:pt x="0" y="1568196"/>
                </a:lnTo>
                <a:cubicBezTo>
                  <a:pt x="11618" y="1153059"/>
                  <a:pt x="-68573" y="976423"/>
                  <a:pt x="0" y="448065"/>
                </a:cubicBezTo>
                <a:close/>
              </a:path>
              <a:path w="7936992" h="2688336" stroke="0" extrusionOk="0">
                <a:moveTo>
                  <a:pt x="0" y="448065"/>
                </a:moveTo>
                <a:cubicBezTo>
                  <a:pt x="-16156" y="184314"/>
                  <a:pt x="177904" y="-37955"/>
                  <a:pt x="448065" y="0"/>
                </a:cubicBezTo>
                <a:cubicBezTo>
                  <a:pt x="1475775" y="-3784"/>
                  <a:pt x="3364710" y="21896"/>
                  <a:pt x="4629912" y="0"/>
                </a:cubicBezTo>
                <a:lnTo>
                  <a:pt x="4629912" y="0"/>
                </a:lnTo>
                <a:cubicBezTo>
                  <a:pt x="5353104" y="-108395"/>
                  <a:pt x="5952112" y="124120"/>
                  <a:pt x="6614160" y="0"/>
                </a:cubicBezTo>
                <a:cubicBezTo>
                  <a:pt x="6862894" y="40279"/>
                  <a:pt x="7273402" y="-17685"/>
                  <a:pt x="7488927" y="0"/>
                </a:cubicBezTo>
                <a:cubicBezTo>
                  <a:pt x="7729848" y="-9537"/>
                  <a:pt x="7907577" y="214136"/>
                  <a:pt x="7936992" y="448065"/>
                </a:cubicBezTo>
                <a:cubicBezTo>
                  <a:pt x="7964433" y="842830"/>
                  <a:pt x="8034594" y="1455253"/>
                  <a:pt x="7936992" y="1568196"/>
                </a:cubicBezTo>
                <a:cubicBezTo>
                  <a:pt x="7996148" y="1535909"/>
                  <a:pt x="8300129" y="1626536"/>
                  <a:pt x="8468929" y="1597920"/>
                </a:cubicBezTo>
                <a:cubicBezTo>
                  <a:pt x="8358662" y="1679281"/>
                  <a:pt x="8111048" y="2010908"/>
                  <a:pt x="7936992" y="2240280"/>
                </a:cubicBezTo>
                <a:lnTo>
                  <a:pt x="7936992" y="2240271"/>
                </a:lnTo>
                <a:cubicBezTo>
                  <a:pt x="7947165" y="2497667"/>
                  <a:pt x="7704835" y="2712944"/>
                  <a:pt x="7488927" y="2688336"/>
                </a:cubicBezTo>
                <a:cubicBezTo>
                  <a:pt x="7392899" y="2610524"/>
                  <a:pt x="6758264" y="2617913"/>
                  <a:pt x="6614160" y="2688336"/>
                </a:cubicBezTo>
                <a:cubicBezTo>
                  <a:pt x="6199176" y="2564624"/>
                  <a:pt x="5234981" y="2677116"/>
                  <a:pt x="4629912" y="2688336"/>
                </a:cubicBezTo>
                <a:lnTo>
                  <a:pt x="4629912" y="2688336"/>
                </a:lnTo>
                <a:cubicBezTo>
                  <a:pt x="3934452" y="2692656"/>
                  <a:pt x="2470654" y="2850061"/>
                  <a:pt x="448065" y="2688336"/>
                </a:cubicBezTo>
                <a:cubicBezTo>
                  <a:pt x="195237" y="2683404"/>
                  <a:pt x="-12165" y="2484849"/>
                  <a:pt x="0" y="2240271"/>
                </a:cubicBezTo>
                <a:lnTo>
                  <a:pt x="0" y="2240280"/>
                </a:lnTo>
                <a:cubicBezTo>
                  <a:pt x="-42338" y="1930132"/>
                  <a:pt x="46814" y="1887363"/>
                  <a:pt x="0" y="1568196"/>
                </a:cubicBezTo>
                <a:lnTo>
                  <a:pt x="0" y="1568196"/>
                </a:lnTo>
                <a:cubicBezTo>
                  <a:pt x="-83329" y="1351070"/>
                  <a:pt x="-81011" y="564633"/>
                  <a:pt x="0" y="448065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3399"/>
            </a:solidFill>
            <a:prstDash val="dash"/>
            <a:extLst>
              <a:ext uri="{C807C97D-BFC1-408E-A445-0C87EB9F89A2}">
                <ask:lineSketchStyleProps xmlns:ask="http://schemas.microsoft.com/office/drawing/2018/sketchyshapes" sd="2482237522">
                  <a:prstGeom prst="wedgeRoundRectCallout">
                    <a:avLst>
                      <a:gd name="adj1" fmla="val 56702"/>
                      <a:gd name="adj2" fmla="val 9439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Hãy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trả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lời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các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câu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hỏi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sau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để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thu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thập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gợi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ý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giải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mật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thư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cùng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các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bạn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nhỏ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nhé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#9Slide03 Comfortaa Bold" panose="00000800000000000000" pitchFamily="2" charset="0"/>
                <a:ea typeface="+mn-ea"/>
                <a:cs typeface="+mn-cs"/>
              </a:rPr>
              <a:t>! 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#9Slide03 Comfortaa Bold" panose="000008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476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D895E-135A-0730-6681-833BF1D5B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 </a:t>
            </a: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B3C22-7AC1-3580-1259-9ED137D8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A group of kids camping in the woods&#10;&#10;Description automatically generated">
            <a:extLst>
              <a:ext uri="{FF2B5EF4-FFF2-40B4-BE49-F238E27FC236}">
                <a16:creationId xmlns:a16="http://schemas.microsoft.com/office/drawing/2014/main" id="{82D5F78B-7103-8F23-B23A-56394828B8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C05485C7-CA39-24DA-0E59-792F6F7A744F}"/>
              </a:ext>
            </a:extLst>
          </p:cNvPr>
          <p:cNvSpPr/>
          <p:nvPr/>
        </p:nvSpPr>
        <p:spPr>
          <a:xfrm>
            <a:off x="518160" y="448056"/>
            <a:ext cx="11155680" cy="270662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420 ml – 135 ml = ..?..ml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8DC5DD0-229D-871D-011B-A2056580DB87}"/>
              </a:ext>
            </a:extLst>
          </p:cNvPr>
          <p:cNvGrpSpPr/>
          <p:nvPr/>
        </p:nvGrpSpPr>
        <p:grpSpPr>
          <a:xfrm>
            <a:off x="-35094" y="3602736"/>
            <a:ext cx="5887322" cy="1409895"/>
            <a:chOff x="-35094" y="3602736"/>
            <a:chExt cx="5887322" cy="140989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60DE4A1-B92A-CDA3-6F44-7CCB2888443E}"/>
                </a:ext>
              </a:extLst>
            </p:cNvPr>
            <p:cNvSpPr/>
            <p:nvPr/>
          </p:nvSpPr>
          <p:spPr>
            <a:xfrm>
              <a:off x="957072" y="3602736"/>
              <a:ext cx="4895156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385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E8AEEFB-6D61-C6E9-CAC8-2C5180B95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5094" y="3703321"/>
              <a:ext cx="1146132" cy="130931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8F4C968-081F-9215-E2CC-C533AE5C7D55}"/>
              </a:ext>
            </a:extLst>
          </p:cNvPr>
          <p:cNvGrpSpPr/>
          <p:nvPr/>
        </p:nvGrpSpPr>
        <p:grpSpPr>
          <a:xfrm>
            <a:off x="5971100" y="3555589"/>
            <a:ext cx="5801800" cy="1455041"/>
            <a:chOff x="5971100" y="3555589"/>
            <a:chExt cx="5801800" cy="145504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AB55C82-A288-583F-14C9-6EE49FF39CCD}"/>
                </a:ext>
              </a:extLst>
            </p:cNvPr>
            <p:cNvSpPr/>
            <p:nvPr/>
          </p:nvSpPr>
          <p:spPr>
            <a:xfrm>
              <a:off x="6877743" y="3555589"/>
              <a:ext cx="4895157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275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5B0F7C6-DD1B-DF59-B085-564D75A79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71100" y="3712269"/>
              <a:ext cx="1096834" cy="1298361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15DD8C-1CBB-B219-0B25-AA7796BABC5F}"/>
              </a:ext>
            </a:extLst>
          </p:cNvPr>
          <p:cNvGrpSpPr/>
          <p:nvPr/>
        </p:nvGrpSpPr>
        <p:grpSpPr>
          <a:xfrm>
            <a:off x="118872" y="5221415"/>
            <a:ext cx="5733356" cy="1435173"/>
            <a:chOff x="118872" y="5221415"/>
            <a:chExt cx="5733356" cy="1435173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B0B1A49-DAF1-8FD7-04A8-BB2EE04C9805}"/>
                </a:ext>
              </a:extLst>
            </p:cNvPr>
            <p:cNvSpPr/>
            <p:nvPr/>
          </p:nvSpPr>
          <p:spPr>
            <a:xfrm>
              <a:off x="957072" y="5221415"/>
              <a:ext cx="4895156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185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0251AA8-055F-5CCA-165E-1A36D6292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872" y="5347277"/>
              <a:ext cx="1036688" cy="130931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E85040-43C0-6B3C-097C-CD5AA17384D5}"/>
              </a:ext>
            </a:extLst>
          </p:cNvPr>
          <p:cNvGrpSpPr/>
          <p:nvPr/>
        </p:nvGrpSpPr>
        <p:grpSpPr>
          <a:xfrm>
            <a:off x="5908763" y="5206794"/>
            <a:ext cx="5864136" cy="1390611"/>
            <a:chOff x="5908763" y="5206794"/>
            <a:chExt cx="5864136" cy="1390611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B0A155A-1B98-5216-C8DC-22BD3C9C9948}"/>
                </a:ext>
              </a:extLst>
            </p:cNvPr>
            <p:cNvSpPr/>
            <p:nvPr/>
          </p:nvSpPr>
          <p:spPr>
            <a:xfrm>
              <a:off x="6877742" y="5206794"/>
              <a:ext cx="4895157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800" dirty="0">
                  <a:solidFill>
                    <a:srgbClr val="0E284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285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BFB976D-0DAC-FC76-9CDE-5B585792B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08763" y="5331427"/>
              <a:ext cx="1159171" cy="1265978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30A44699-D11F-EF59-9634-9C39CF3D59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08566" y="5698522"/>
            <a:ext cx="1109568" cy="1066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8E908F-E4EC-B58F-F8A2-CD6DC1C576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41025" y="1801368"/>
            <a:ext cx="1247869" cy="122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0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D895E-135A-0730-6681-833BF1D5B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 </a:t>
            </a: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B3C22-7AC1-3580-1259-9ED137D8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A group of kids camping in the woods&#10;&#10;Description automatically generated">
            <a:extLst>
              <a:ext uri="{FF2B5EF4-FFF2-40B4-BE49-F238E27FC236}">
                <a16:creationId xmlns:a16="http://schemas.microsoft.com/office/drawing/2014/main" id="{82D5F78B-7103-8F23-B23A-56394828B8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C05485C7-CA39-24DA-0E59-792F6F7A744F}"/>
              </a:ext>
            </a:extLst>
          </p:cNvPr>
          <p:cNvSpPr/>
          <p:nvPr/>
        </p:nvSpPr>
        <p:spPr>
          <a:xfrm>
            <a:off x="518160" y="448056"/>
            <a:ext cx="11155680" cy="1438796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8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292 mm + 53 mm =..?..mm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8DC5DD0-229D-871D-011B-A2056580DB87}"/>
              </a:ext>
            </a:extLst>
          </p:cNvPr>
          <p:cNvGrpSpPr/>
          <p:nvPr/>
        </p:nvGrpSpPr>
        <p:grpSpPr>
          <a:xfrm>
            <a:off x="0" y="3014285"/>
            <a:ext cx="5887322" cy="1409895"/>
            <a:chOff x="-35094" y="3602736"/>
            <a:chExt cx="5887322" cy="140989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60DE4A1-B92A-CDA3-6F44-7CCB2888443E}"/>
                </a:ext>
              </a:extLst>
            </p:cNvPr>
            <p:cNvSpPr/>
            <p:nvPr/>
          </p:nvSpPr>
          <p:spPr>
            <a:xfrm>
              <a:off x="957072" y="3602736"/>
              <a:ext cx="4895156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FFFFF"/>
                  </a:highligh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345</a:t>
              </a: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E8AEEFB-6D61-C6E9-CAC8-2C5180B95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5094" y="3703321"/>
              <a:ext cx="1146132" cy="130931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8F4C968-081F-9215-E2CC-C533AE5C7D55}"/>
              </a:ext>
            </a:extLst>
          </p:cNvPr>
          <p:cNvGrpSpPr/>
          <p:nvPr/>
        </p:nvGrpSpPr>
        <p:grpSpPr>
          <a:xfrm>
            <a:off x="6006194" y="2967138"/>
            <a:ext cx="5801800" cy="1455041"/>
            <a:chOff x="5971100" y="3555589"/>
            <a:chExt cx="5801800" cy="145504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AB55C82-A288-583F-14C9-6EE49FF39CCD}"/>
                </a:ext>
              </a:extLst>
            </p:cNvPr>
            <p:cNvSpPr/>
            <p:nvPr/>
          </p:nvSpPr>
          <p:spPr>
            <a:xfrm>
              <a:off x="6877743" y="3555589"/>
              <a:ext cx="4895157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FFFFF"/>
                  </a:highligh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335</a:t>
              </a: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5B0F7C6-DD1B-DF59-B085-564D75A79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71100" y="3712269"/>
              <a:ext cx="1096834" cy="1298361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15DD8C-1CBB-B219-0B25-AA7796BABC5F}"/>
              </a:ext>
            </a:extLst>
          </p:cNvPr>
          <p:cNvGrpSpPr/>
          <p:nvPr/>
        </p:nvGrpSpPr>
        <p:grpSpPr>
          <a:xfrm>
            <a:off x="153966" y="4632964"/>
            <a:ext cx="5733356" cy="1435173"/>
            <a:chOff x="118872" y="5221415"/>
            <a:chExt cx="5733356" cy="1435173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B0B1A49-DAF1-8FD7-04A8-BB2EE04C9805}"/>
                </a:ext>
              </a:extLst>
            </p:cNvPr>
            <p:cNvSpPr/>
            <p:nvPr/>
          </p:nvSpPr>
          <p:spPr>
            <a:xfrm>
              <a:off x="957072" y="5221415"/>
              <a:ext cx="4895156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FFFFF"/>
                  </a:highligh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355</a:t>
              </a: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0251AA8-055F-5CCA-165E-1A36D6292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872" y="5347277"/>
              <a:ext cx="1036688" cy="130931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E85040-43C0-6B3C-097C-CD5AA17384D5}"/>
              </a:ext>
            </a:extLst>
          </p:cNvPr>
          <p:cNvGrpSpPr/>
          <p:nvPr/>
        </p:nvGrpSpPr>
        <p:grpSpPr>
          <a:xfrm>
            <a:off x="5943857" y="4618343"/>
            <a:ext cx="5864136" cy="1390611"/>
            <a:chOff x="5908763" y="5206794"/>
            <a:chExt cx="5864136" cy="1390611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B0A155A-1B98-5216-C8DC-22BD3C9C9948}"/>
                </a:ext>
              </a:extLst>
            </p:cNvPr>
            <p:cNvSpPr/>
            <p:nvPr/>
          </p:nvSpPr>
          <p:spPr>
            <a:xfrm>
              <a:off x="6877742" y="5206794"/>
              <a:ext cx="4895157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FFFFF"/>
                  </a:highlight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365</a:t>
              </a: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BFB976D-0DAC-FC76-9CDE-5B585792B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08763" y="5331427"/>
              <a:ext cx="1159171" cy="1265978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30A44699-D11F-EF59-9634-9C39CF3D59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2070" y="3123818"/>
            <a:ext cx="1109568" cy="10668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12A96F0-8784-8C16-F4D5-372E5C017F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80217" y="951962"/>
            <a:ext cx="1247869" cy="122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9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D895E-135A-0730-6681-833BF1D5B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 </a:t>
            </a: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B3C22-7AC1-3580-1259-9ED137D8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A group of kids camping in the woods&#10;&#10;Description automatically generated">
            <a:extLst>
              <a:ext uri="{FF2B5EF4-FFF2-40B4-BE49-F238E27FC236}">
                <a16:creationId xmlns:a16="http://schemas.microsoft.com/office/drawing/2014/main" id="{82D5F78B-7103-8F23-B23A-56394828B8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C05485C7-CA39-24DA-0E59-792F6F7A744F}"/>
              </a:ext>
            </a:extLst>
          </p:cNvPr>
          <p:cNvSpPr/>
          <p:nvPr/>
        </p:nvSpPr>
        <p:spPr>
          <a:xfrm>
            <a:off x="496389" y="568744"/>
            <a:ext cx="11155680" cy="129470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66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 g + 62 g = ..?.. g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8DC5DD0-229D-871D-011B-A2056580DB87}"/>
              </a:ext>
            </a:extLst>
          </p:cNvPr>
          <p:cNvGrpSpPr/>
          <p:nvPr/>
        </p:nvGrpSpPr>
        <p:grpSpPr>
          <a:xfrm>
            <a:off x="0" y="3681797"/>
            <a:ext cx="5887322" cy="1409895"/>
            <a:chOff x="-35094" y="3602736"/>
            <a:chExt cx="5887322" cy="140989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60DE4A1-B92A-CDA3-6F44-7CCB2888443E}"/>
                </a:ext>
              </a:extLst>
            </p:cNvPr>
            <p:cNvSpPr/>
            <p:nvPr/>
          </p:nvSpPr>
          <p:spPr>
            <a:xfrm>
              <a:off x="957072" y="3602736"/>
              <a:ext cx="4895156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90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E8AEEFB-6D61-C6E9-CAC8-2C5180B95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5094" y="3703321"/>
              <a:ext cx="1146132" cy="130931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8F4C968-081F-9215-E2CC-C533AE5C7D55}"/>
              </a:ext>
            </a:extLst>
          </p:cNvPr>
          <p:cNvGrpSpPr/>
          <p:nvPr/>
        </p:nvGrpSpPr>
        <p:grpSpPr>
          <a:xfrm>
            <a:off x="6006194" y="3634650"/>
            <a:ext cx="5801800" cy="1455041"/>
            <a:chOff x="5971100" y="3555589"/>
            <a:chExt cx="5801800" cy="145504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AB55C82-A288-583F-14C9-6EE49FF39CCD}"/>
                </a:ext>
              </a:extLst>
            </p:cNvPr>
            <p:cNvSpPr/>
            <p:nvPr/>
          </p:nvSpPr>
          <p:spPr>
            <a:xfrm>
              <a:off x="6877743" y="3555589"/>
              <a:ext cx="4895157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110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5B0F7C6-DD1B-DF59-B085-564D75A79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71100" y="3712269"/>
              <a:ext cx="1096834" cy="1298361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15DD8C-1CBB-B219-0B25-AA7796BABC5F}"/>
              </a:ext>
            </a:extLst>
          </p:cNvPr>
          <p:cNvGrpSpPr/>
          <p:nvPr/>
        </p:nvGrpSpPr>
        <p:grpSpPr>
          <a:xfrm>
            <a:off x="153966" y="5300476"/>
            <a:ext cx="5733356" cy="1435173"/>
            <a:chOff x="118872" y="5221415"/>
            <a:chExt cx="5733356" cy="1435173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B0B1A49-DAF1-8FD7-04A8-BB2EE04C9805}"/>
                </a:ext>
              </a:extLst>
            </p:cNvPr>
            <p:cNvSpPr/>
            <p:nvPr/>
          </p:nvSpPr>
          <p:spPr>
            <a:xfrm>
              <a:off x="957072" y="5221415"/>
              <a:ext cx="4895156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80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0251AA8-055F-5CCA-165E-1A36D6292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872" y="5347277"/>
              <a:ext cx="1036688" cy="130931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E85040-43C0-6B3C-097C-CD5AA17384D5}"/>
              </a:ext>
            </a:extLst>
          </p:cNvPr>
          <p:cNvGrpSpPr/>
          <p:nvPr/>
        </p:nvGrpSpPr>
        <p:grpSpPr>
          <a:xfrm>
            <a:off x="5943857" y="5285855"/>
            <a:ext cx="5864136" cy="1390611"/>
            <a:chOff x="5908763" y="5206794"/>
            <a:chExt cx="5864136" cy="1390611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B0A155A-1B98-5216-C8DC-22BD3C9C9948}"/>
                </a:ext>
              </a:extLst>
            </p:cNvPr>
            <p:cNvSpPr/>
            <p:nvPr/>
          </p:nvSpPr>
          <p:spPr>
            <a:xfrm>
              <a:off x="6877742" y="5206794"/>
              <a:ext cx="4895157" cy="136245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100</a:t>
              </a:r>
              <a:endPara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BFB976D-0DAC-FC76-9CDE-5B585792B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08763" y="5331427"/>
              <a:ext cx="1159171" cy="1265978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30A44699-D11F-EF59-9634-9C39CF3D59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1517" y="5657595"/>
            <a:ext cx="1109568" cy="10668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12A96F0-8784-8C16-F4D5-372E5C017F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80217" y="951962"/>
            <a:ext cx="1247869" cy="122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D895E-135A-0730-6681-833BF1D5B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 </a:t>
            </a: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B3C22-7AC1-3580-1259-9ED137D8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A group of kids camping in the woods&#10;&#10;Description automatically generated">
            <a:extLst>
              <a:ext uri="{FF2B5EF4-FFF2-40B4-BE49-F238E27FC236}">
                <a16:creationId xmlns:a16="http://schemas.microsoft.com/office/drawing/2014/main" id="{82D5F78B-7103-8F23-B23A-56394828B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C05485C7-CA39-24DA-0E59-792F6F7A744F}"/>
              </a:ext>
            </a:extLst>
          </p:cNvPr>
          <p:cNvSpPr/>
          <p:nvPr/>
        </p:nvSpPr>
        <p:spPr>
          <a:xfrm>
            <a:off x="518160" y="242172"/>
            <a:ext cx="11155680" cy="4659012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3387A82-50A1-4AC0-926E-C1BD291002E1}"/>
              </a:ext>
            </a:extLst>
          </p:cNvPr>
          <p:cNvSpPr/>
          <p:nvPr/>
        </p:nvSpPr>
        <p:spPr>
          <a:xfrm>
            <a:off x="4006306" y="3103101"/>
            <a:ext cx="4179388" cy="2747916"/>
          </a:xfrm>
          <a:custGeom>
            <a:avLst/>
            <a:gdLst/>
            <a:ahLst/>
            <a:cxnLst/>
            <a:rect l="l" t="t" r="r" b="b"/>
            <a:pathLst>
              <a:path w="1827209" h="1385357">
                <a:moveTo>
                  <a:pt x="0" y="0"/>
                </a:moveTo>
                <a:lnTo>
                  <a:pt x="1827209" y="0"/>
                </a:lnTo>
                <a:lnTo>
                  <a:pt x="1827209" y="1385357"/>
                </a:lnTo>
                <a:lnTo>
                  <a:pt x="0" y="13853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EF2D4F-5827-66E5-5365-0347151E4EA8}"/>
              </a:ext>
            </a:extLst>
          </p:cNvPr>
          <p:cNvSpPr txBox="1"/>
          <p:nvPr/>
        </p:nvSpPr>
        <p:spPr>
          <a:xfrm flipH="1">
            <a:off x="1634597" y="916910"/>
            <a:ext cx="85404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Chúc mừng các em đã nhận được mật thư. Hãy đi đến cuối lớp học để nhận phần </a:t>
            </a:r>
            <a:r>
              <a:rPr kumimoji="0" lang="vi-V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thuởng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cho buổi học hôm nay nhé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580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2C6C9C9-83BF-4A6C-A1BF-C1735C61B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6524" y="1"/>
            <a:ext cx="7295477" cy="6853457"/>
          </a:xfrm>
          <a:custGeom>
            <a:avLst/>
            <a:gdLst>
              <a:gd name="connsiteX0" fmla="*/ 2113864 w 7295477"/>
              <a:gd name="connsiteY0" fmla="*/ 0 h 6853457"/>
              <a:gd name="connsiteX1" fmla="*/ 5731689 w 7295477"/>
              <a:gd name="connsiteY1" fmla="*/ 0 h 6853457"/>
              <a:gd name="connsiteX2" fmla="*/ 5792604 w 7295477"/>
              <a:gd name="connsiteY2" fmla="*/ 31199 h 6853457"/>
              <a:gd name="connsiteX3" fmla="*/ 7277638 w 7295477"/>
              <a:gd name="connsiteY3" fmla="*/ 1446415 h 6853457"/>
              <a:gd name="connsiteX4" fmla="*/ 7295477 w 7295477"/>
              <a:gd name="connsiteY4" fmla="*/ 1478103 h 6853457"/>
              <a:gd name="connsiteX5" fmla="*/ 7295477 w 7295477"/>
              <a:gd name="connsiteY5" fmla="*/ 5482224 h 6853457"/>
              <a:gd name="connsiteX6" fmla="*/ 7195301 w 7295477"/>
              <a:gd name="connsiteY6" fmla="*/ 5644337 h 6853457"/>
              <a:gd name="connsiteX7" fmla="*/ 5956878 w 7295477"/>
              <a:gd name="connsiteY7" fmla="*/ 6835380 h 6853457"/>
              <a:gd name="connsiteX8" fmla="*/ 5925438 w 7295477"/>
              <a:gd name="connsiteY8" fmla="*/ 6853457 h 6853457"/>
              <a:gd name="connsiteX9" fmla="*/ 1920114 w 7295477"/>
              <a:gd name="connsiteY9" fmla="*/ 6853457 h 6853457"/>
              <a:gd name="connsiteX10" fmla="*/ 1888674 w 7295477"/>
              <a:gd name="connsiteY10" fmla="*/ 6835380 h 6853457"/>
              <a:gd name="connsiteX11" fmla="*/ 0 w 7295477"/>
              <a:gd name="connsiteY11" fmla="*/ 3480517 h 6853457"/>
              <a:gd name="connsiteX12" fmla="*/ 2052949 w 7295477"/>
              <a:gd name="connsiteY12" fmla="*/ 31199 h 68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477" h="6853457">
                <a:moveTo>
                  <a:pt x="2113864" y="0"/>
                </a:moveTo>
                <a:lnTo>
                  <a:pt x="5731689" y="0"/>
                </a:lnTo>
                <a:lnTo>
                  <a:pt x="5792604" y="31199"/>
                </a:lnTo>
                <a:cubicBezTo>
                  <a:pt x="6404018" y="363339"/>
                  <a:pt x="6917255" y="853303"/>
                  <a:pt x="7277638" y="1446415"/>
                </a:cubicBezTo>
                <a:lnTo>
                  <a:pt x="7295477" y="1478103"/>
                </a:lnTo>
                <a:lnTo>
                  <a:pt x="7295477" y="5482224"/>
                </a:lnTo>
                <a:lnTo>
                  <a:pt x="7195301" y="5644337"/>
                </a:lnTo>
                <a:cubicBezTo>
                  <a:pt x="6875688" y="6126745"/>
                  <a:pt x="6452261" y="6534378"/>
                  <a:pt x="5956878" y="6835380"/>
                </a:cubicBezTo>
                <a:lnTo>
                  <a:pt x="5925438" y="6853457"/>
                </a:lnTo>
                <a:lnTo>
                  <a:pt x="1920114" y="6853457"/>
                </a:lnTo>
                <a:lnTo>
                  <a:pt x="1888674" y="6835380"/>
                </a:lnTo>
                <a:cubicBezTo>
                  <a:pt x="756370" y="6147375"/>
                  <a:pt x="0" y="4902276"/>
                  <a:pt x="0" y="3480517"/>
                </a:cubicBezTo>
                <a:cubicBezTo>
                  <a:pt x="0" y="1991056"/>
                  <a:pt x="830121" y="695479"/>
                  <a:pt x="2052949" y="3119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2B5B9-EAFC-E29F-FB18-D5013277F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28" y="-84866"/>
            <a:ext cx="7200000" cy="21398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CD419FE-E4B9-C08B-9BF2-7A49069B67C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380" y="-259885"/>
            <a:ext cx="1656600" cy="1656600"/>
          </a:xfrm>
          <a:prstGeom prst="rect">
            <a:avLst/>
          </a:prstGeom>
        </p:spPr>
      </p:pic>
      <p:pic>
        <p:nvPicPr>
          <p:cNvPr id="7" name="Picture 6" descr="A cartoon of a child holding a pencil and a notebook&#10;&#10;Description automatically generated">
            <a:extLst>
              <a:ext uri="{FF2B5EF4-FFF2-40B4-BE49-F238E27FC236}">
                <a16:creationId xmlns:a16="http://schemas.microsoft.com/office/drawing/2014/main" id="{5BD2A015-AE2F-BE07-D67C-DED25BF84F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923" y="3123380"/>
            <a:ext cx="2913734" cy="3501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DDB244-F301-A7FF-9574-2122DE6677A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715" y="3150766"/>
            <a:ext cx="4374772" cy="43047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027CDE-161C-1A1B-E0C8-B7A58E5FCE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3995" y="1880088"/>
            <a:ext cx="9589839" cy="21398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EA1D04-9897-63FD-8C86-29C17F80BE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3131" y="702289"/>
            <a:ext cx="3798137" cy="13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9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508ECE7-C1D7-4FA0-8CF1-E27E3259FD39}"/>
              </a:ext>
            </a:extLst>
          </p:cNvPr>
          <p:cNvSpPr txBox="1"/>
          <p:nvPr/>
        </p:nvSpPr>
        <p:spPr>
          <a:xfrm>
            <a:off x="2120888" y="176505"/>
            <a:ext cx="224672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89FE562-1DF9-4530-860A-504F5D6464C6}"/>
              </a:ext>
            </a:extLst>
          </p:cNvPr>
          <p:cNvSpPr/>
          <p:nvPr/>
        </p:nvSpPr>
        <p:spPr>
          <a:xfrm>
            <a:off x="1484538" y="218304"/>
            <a:ext cx="565758" cy="5232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Ciel Panton Black" panose="00000A00000000000000" pitchFamily="50" charset="0"/>
                <a:ea typeface="+mn-ea"/>
                <a:cs typeface="+mn-cs"/>
              </a:rPr>
              <a:t>1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3F4143F-11CC-4868-805F-F8CB42E1139A}"/>
              </a:ext>
            </a:extLst>
          </p:cNvPr>
          <p:cNvGrpSpPr/>
          <p:nvPr/>
        </p:nvGrpSpPr>
        <p:grpSpPr>
          <a:xfrm>
            <a:off x="1808922" y="1222513"/>
            <a:ext cx="7354957" cy="894810"/>
            <a:chOff x="556591" y="795130"/>
            <a:chExt cx="7354957" cy="89481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8C14F45-1D6A-4E3D-9C41-5E2A9DB6AB6F}"/>
                </a:ext>
              </a:extLst>
            </p:cNvPr>
            <p:cNvSpPr txBox="1"/>
            <p:nvPr/>
          </p:nvSpPr>
          <p:spPr>
            <a:xfrm>
              <a:off x="556591" y="1043609"/>
              <a:ext cx="1053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a)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979E23C-FB38-4A09-9F1B-ED9AE21BCD62}"/>
                </a:ext>
              </a:extLst>
            </p:cNvPr>
            <p:cNvSpPr/>
            <p:nvPr/>
          </p:nvSpPr>
          <p:spPr>
            <a:xfrm>
              <a:off x="1431235" y="1043609"/>
              <a:ext cx="1133061" cy="596348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8 ml</a:t>
              </a: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56806378-CF1A-43A0-B038-50799C4DE24C}"/>
                </a:ext>
              </a:extLst>
            </p:cNvPr>
            <p:cNvCxnSpPr>
              <a:cxnSpLocks/>
            </p:cNvCxnSpPr>
            <p:nvPr/>
          </p:nvCxnSpPr>
          <p:spPr>
            <a:xfrm>
              <a:off x="2574235" y="1361661"/>
              <a:ext cx="110324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FDD4710-1C17-45CF-BF25-51F9AC550DD0}"/>
                </a:ext>
              </a:extLst>
            </p:cNvPr>
            <p:cNvSpPr/>
            <p:nvPr/>
          </p:nvSpPr>
          <p:spPr>
            <a:xfrm>
              <a:off x="3667539" y="1023731"/>
              <a:ext cx="1570383" cy="59634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        ml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2328680-746E-4ABC-A378-23070969247D}"/>
                </a:ext>
              </a:extLst>
            </p:cNvPr>
            <p:cNvCxnSpPr>
              <a:cxnSpLocks/>
            </p:cNvCxnSpPr>
            <p:nvPr/>
          </p:nvCxnSpPr>
          <p:spPr>
            <a:xfrm>
              <a:off x="5237922" y="1351722"/>
              <a:ext cx="110324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B529E78-3125-487A-AE41-AED5FA9692F4}"/>
                </a:ext>
              </a:extLst>
            </p:cNvPr>
            <p:cNvSpPr/>
            <p:nvPr/>
          </p:nvSpPr>
          <p:spPr>
            <a:xfrm>
              <a:off x="6341165" y="1013792"/>
              <a:ext cx="1570383" cy="59634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        ml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D8DB933-574D-48EB-84AB-FF7996FEFC04}"/>
                </a:ext>
              </a:extLst>
            </p:cNvPr>
            <p:cNvSpPr/>
            <p:nvPr/>
          </p:nvSpPr>
          <p:spPr>
            <a:xfrm>
              <a:off x="3856383" y="1113183"/>
              <a:ext cx="705678" cy="42738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4CE09527-12BA-42FF-A677-78BD0D716090}"/>
                </a:ext>
              </a:extLst>
            </p:cNvPr>
            <p:cNvSpPr/>
            <p:nvPr/>
          </p:nvSpPr>
          <p:spPr>
            <a:xfrm>
              <a:off x="6483626" y="1086679"/>
              <a:ext cx="705678" cy="42738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6A61ED-23DB-4D11-A852-0E50EB0811CA}"/>
                </a:ext>
              </a:extLst>
            </p:cNvPr>
            <p:cNvSpPr txBox="1"/>
            <p:nvPr/>
          </p:nvSpPr>
          <p:spPr>
            <a:xfrm>
              <a:off x="2693504" y="834887"/>
              <a:ext cx="924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x 3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72CBD34-844B-42DA-B35A-6E3B01FF9CE4}"/>
                </a:ext>
              </a:extLst>
            </p:cNvPr>
            <p:cNvSpPr txBox="1"/>
            <p:nvPr/>
          </p:nvSpPr>
          <p:spPr>
            <a:xfrm>
              <a:off x="5466521" y="795130"/>
              <a:ext cx="924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: 4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FBCF164-8D2D-4C33-9CE3-3BE9402D2801}"/>
              </a:ext>
            </a:extLst>
          </p:cNvPr>
          <p:cNvGrpSpPr/>
          <p:nvPr/>
        </p:nvGrpSpPr>
        <p:grpSpPr>
          <a:xfrm>
            <a:off x="1928192" y="2594113"/>
            <a:ext cx="7354957" cy="894810"/>
            <a:chOff x="556591" y="795130"/>
            <a:chExt cx="7354957" cy="89481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49EAC1-A7CC-437D-BB6A-BF215D18EE62}"/>
                </a:ext>
              </a:extLst>
            </p:cNvPr>
            <p:cNvSpPr txBox="1"/>
            <p:nvPr/>
          </p:nvSpPr>
          <p:spPr>
            <a:xfrm>
              <a:off x="556591" y="1043609"/>
              <a:ext cx="1053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b)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43BEC40-41C8-4529-BEAC-4FB40904F7D3}"/>
                </a:ext>
              </a:extLst>
            </p:cNvPr>
            <p:cNvSpPr/>
            <p:nvPr/>
          </p:nvSpPr>
          <p:spPr>
            <a:xfrm>
              <a:off x="1431235" y="1043609"/>
              <a:ext cx="1133061" cy="596348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42 g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373A9ECF-8553-4DD9-8D0A-C1FDC608736A}"/>
                </a:ext>
              </a:extLst>
            </p:cNvPr>
            <p:cNvCxnSpPr>
              <a:cxnSpLocks/>
            </p:cNvCxnSpPr>
            <p:nvPr/>
          </p:nvCxnSpPr>
          <p:spPr>
            <a:xfrm>
              <a:off x="2574235" y="1361661"/>
              <a:ext cx="110324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1365927-1ADB-4B58-8515-FE212300293B}"/>
                </a:ext>
              </a:extLst>
            </p:cNvPr>
            <p:cNvSpPr/>
            <p:nvPr/>
          </p:nvSpPr>
          <p:spPr>
            <a:xfrm>
              <a:off x="3667539" y="1023731"/>
              <a:ext cx="1570383" cy="59634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       g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57EE794D-554E-48F9-88E6-C28030AA6BDE}"/>
                </a:ext>
              </a:extLst>
            </p:cNvPr>
            <p:cNvCxnSpPr>
              <a:cxnSpLocks/>
            </p:cNvCxnSpPr>
            <p:nvPr/>
          </p:nvCxnSpPr>
          <p:spPr>
            <a:xfrm>
              <a:off x="5237922" y="1351722"/>
              <a:ext cx="110324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E806E45-7EA3-406F-BFAC-5178C3B01661}"/>
                </a:ext>
              </a:extLst>
            </p:cNvPr>
            <p:cNvSpPr/>
            <p:nvPr/>
          </p:nvSpPr>
          <p:spPr>
            <a:xfrm>
              <a:off x="6341165" y="1013792"/>
              <a:ext cx="1570383" cy="59634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        g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75D5179-4E4E-4167-8CA5-135B28933D52}"/>
                </a:ext>
              </a:extLst>
            </p:cNvPr>
            <p:cNvSpPr/>
            <p:nvPr/>
          </p:nvSpPr>
          <p:spPr>
            <a:xfrm>
              <a:off x="3856383" y="1113183"/>
              <a:ext cx="705678" cy="42738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25087EA-C53A-4477-8348-9B169CDA1CCE}"/>
                </a:ext>
              </a:extLst>
            </p:cNvPr>
            <p:cNvSpPr/>
            <p:nvPr/>
          </p:nvSpPr>
          <p:spPr>
            <a:xfrm>
              <a:off x="6483626" y="1086679"/>
              <a:ext cx="705678" cy="42738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2FFB2A4-0344-429A-8080-E2FB8E1A9EA2}"/>
                </a:ext>
              </a:extLst>
            </p:cNvPr>
            <p:cNvSpPr txBox="1"/>
            <p:nvPr/>
          </p:nvSpPr>
          <p:spPr>
            <a:xfrm>
              <a:off x="2693504" y="834887"/>
              <a:ext cx="924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: 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87DE690-71B5-4C95-951A-FAE5D6AAA50B}"/>
                </a:ext>
              </a:extLst>
            </p:cNvPr>
            <p:cNvSpPr txBox="1"/>
            <p:nvPr/>
          </p:nvSpPr>
          <p:spPr>
            <a:xfrm>
              <a:off x="5466521" y="795130"/>
              <a:ext cx="924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x 5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1392DB7-AEB7-4AFF-85EA-D442F045DB28}"/>
              </a:ext>
            </a:extLst>
          </p:cNvPr>
          <p:cNvGrpSpPr/>
          <p:nvPr/>
        </p:nvGrpSpPr>
        <p:grpSpPr>
          <a:xfrm>
            <a:off x="1967949" y="3916018"/>
            <a:ext cx="7533860" cy="894810"/>
            <a:chOff x="556591" y="795130"/>
            <a:chExt cx="7533860" cy="89481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9660B01-6567-4B6F-AA45-AF763DA76AB1}"/>
                </a:ext>
              </a:extLst>
            </p:cNvPr>
            <p:cNvSpPr txBox="1"/>
            <p:nvPr/>
          </p:nvSpPr>
          <p:spPr>
            <a:xfrm>
              <a:off x="556591" y="1043609"/>
              <a:ext cx="1053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c)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90439F2-CE76-411E-AF16-814AF8C0534F}"/>
                </a:ext>
              </a:extLst>
            </p:cNvPr>
            <p:cNvSpPr/>
            <p:nvPr/>
          </p:nvSpPr>
          <p:spPr>
            <a:xfrm>
              <a:off x="1212573" y="1043609"/>
              <a:ext cx="1351724" cy="596348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20 mm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5978377-CE75-4840-BDFB-FC7BC15EE464}"/>
                </a:ext>
              </a:extLst>
            </p:cNvPr>
            <p:cNvCxnSpPr>
              <a:cxnSpLocks/>
            </p:cNvCxnSpPr>
            <p:nvPr/>
          </p:nvCxnSpPr>
          <p:spPr>
            <a:xfrm>
              <a:off x="2574235" y="1361661"/>
              <a:ext cx="110324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F96EA72-ED69-4266-962D-4D65D2EED551}"/>
                </a:ext>
              </a:extLst>
            </p:cNvPr>
            <p:cNvSpPr/>
            <p:nvPr/>
          </p:nvSpPr>
          <p:spPr>
            <a:xfrm>
              <a:off x="3667539" y="1023731"/>
              <a:ext cx="1570383" cy="59634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       mm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73531976-CD03-42D8-B99A-CAECF75F3368}"/>
                </a:ext>
              </a:extLst>
            </p:cNvPr>
            <p:cNvCxnSpPr>
              <a:cxnSpLocks/>
            </p:cNvCxnSpPr>
            <p:nvPr/>
          </p:nvCxnSpPr>
          <p:spPr>
            <a:xfrm>
              <a:off x="5237922" y="1351722"/>
              <a:ext cx="110324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8349E0B-52EE-47A5-B16F-22493242E9CC}"/>
                </a:ext>
              </a:extLst>
            </p:cNvPr>
            <p:cNvSpPr/>
            <p:nvPr/>
          </p:nvSpPr>
          <p:spPr>
            <a:xfrm>
              <a:off x="6341165" y="1013792"/>
              <a:ext cx="1749286" cy="59634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</a:rPr>
                <a:t>        mm</a:t>
              </a: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C562FA1F-056C-4AD1-8563-C250AB8D8FB6}"/>
                </a:ext>
              </a:extLst>
            </p:cNvPr>
            <p:cNvSpPr/>
            <p:nvPr/>
          </p:nvSpPr>
          <p:spPr>
            <a:xfrm>
              <a:off x="3717235" y="1103244"/>
              <a:ext cx="705678" cy="42738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013590C0-9E6F-4084-BC5F-67963321DFCB}"/>
                </a:ext>
              </a:extLst>
            </p:cNvPr>
            <p:cNvSpPr/>
            <p:nvPr/>
          </p:nvSpPr>
          <p:spPr>
            <a:xfrm>
              <a:off x="6483626" y="1086679"/>
              <a:ext cx="705678" cy="42738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2588877-9E34-41C1-B760-243EEDA86297}"/>
                </a:ext>
              </a:extLst>
            </p:cNvPr>
            <p:cNvSpPr txBox="1"/>
            <p:nvPr/>
          </p:nvSpPr>
          <p:spPr>
            <a:xfrm>
              <a:off x="2693504" y="834887"/>
              <a:ext cx="924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x 2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8B87725-42B8-4820-9C45-83C48A5071FB}"/>
                </a:ext>
              </a:extLst>
            </p:cNvPr>
            <p:cNvSpPr txBox="1"/>
            <p:nvPr/>
          </p:nvSpPr>
          <p:spPr>
            <a:xfrm>
              <a:off x="5466521" y="795130"/>
              <a:ext cx="924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: 8</a:t>
              </a:r>
            </a:p>
          </p:txBody>
        </p: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E208269-6599-4AEA-BFEF-6053BB27BBEF}"/>
              </a:ext>
            </a:extLst>
          </p:cNvPr>
          <p:cNvSpPr/>
          <p:nvPr/>
        </p:nvSpPr>
        <p:spPr>
          <a:xfrm>
            <a:off x="5112027" y="1530626"/>
            <a:ext cx="705678" cy="4505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C03B674B-6BE1-4EA1-9F4A-5370ABCF17C8}"/>
              </a:ext>
            </a:extLst>
          </p:cNvPr>
          <p:cNvSpPr/>
          <p:nvPr/>
        </p:nvSpPr>
        <p:spPr>
          <a:xfrm>
            <a:off x="7735957" y="1480930"/>
            <a:ext cx="705678" cy="4505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608B0B93-E5E7-47FE-BA38-6382D77F8300}"/>
              </a:ext>
            </a:extLst>
          </p:cNvPr>
          <p:cNvSpPr/>
          <p:nvPr/>
        </p:nvSpPr>
        <p:spPr>
          <a:xfrm>
            <a:off x="5231296" y="2882347"/>
            <a:ext cx="705678" cy="4505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92FAA3-BB69-4748-8A72-6BE34DE9E677}"/>
              </a:ext>
            </a:extLst>
          </p:cNvPr>
          <p:cNvSpPr/>
          <p:nvPr/>
        </p:nvSpPr>
        <p:spPr>
          <a:xfrm>
            <a:off x="7865166" y="2892286"/>
            <a:ext cx="705678" cy="4505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70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D99FB1F8-6F5B-47CF-A39D-ACCB0BF60E45}"/>
              </a:ext>
            </a:extLst>
          </p:cNvPr>
          <p:cNvSpPr/>
          <p:nvPr/>
        </p:nvSpPr>
        <p:spPr>
          <a:xfrm>
            <a:off x="5131905" y="4214190"/>
            <a:ext cx="705678" cy="4505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38901C2-7BA4-4545-9A7B-64EE02490B1D}"/>
              </a:ext>
            </a:extLst>
          </p:cNvPr>
          <p:cNvSpPr/>
          <p:nvPr/>
        </p:nvSpPr>
        <p:spPr>
          <a:xfrm>
            <a:off x="7875105" y="4194312"/>
            <a:ext cx="705678" cy="4505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681C2E-C995-4E6B-AE5F-8D1003B6F12D}"/>
              </a:ext>
            </a:extLst>
          </p:cNvPr>
          <p:cNvSpPr txBox="1"/>
          <p:nvPr/>
        </p:nvSpPr>
        <p:spPr>
          <a:xfrm>
            <a:off x="1681500" y="295258"/>
            <a:ext cx="90010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Túi nào nặng nhất trong ba túi A, B, C như hình dưới đây?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2C59B9-0265-4827-B1DF-1F7EF68186DE}"/>
              </a:ext>
            </a:extLst>
          </p:cNvPr>
          <p:cNvSpPr/>
          <p:nvPr/>
        </p:nvSpPr>
        <p:spPr>
          <a:xfrm>
            <a:off x="985774" y="420185"/>
            <a:ext cx="565758" cy="5232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Ciel Panton Black" panose="00000A00000000000000" pitchFamily="50" charset="0"/>
                <a:ea typeface="+mn-ea"/>
                <a:cs typeface="+mn-cs"/>
              </a:rPr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178447-A087-4072-BBE2-66652F4CC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804" y="1979336"/>
            <a:ext cx="10196927" cy="1662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5D68FBD-2509-4B84-9AFE-882F534EE668}"/>
              </a:ext>
            </a:extLst>
          </p:cNvPr>
          <p:cNvSpPr txBox="1"/>
          <p:nvPr/>
        </p:nvSpPr>
        <p:spPr>
          <a:xfrm>
            <a:off x="2166731" y="3925957"/>
            <a:ext cx="833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i="0" dirty="0" err="1">
                <a:solidFill>
                  <a:srgbClr val="FF0000"/>
                </a:solidFill>
                <a:effectLst/>
                <a:latin typeface="+mj-lt"/>
              </a:rPr>
              <a:t>Cân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+mj-lt"/>
              </a:rPr>
              <a:t>nặng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+mj-lt"/>
              </a:rPr>
              <a:t>của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+mj-lt"/>
              </a:rPr>
              <a:t>túi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 A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+mj-lt"/>
              </a:rPr>
              <a:t>là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: 100 + 200 = 300 (g)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598ACA-F107-4E8F-8641-31D12578BDFA}"/>
              </a:ext>
            </a:extLst>
          </p:cNvPr>
          <p:cNvSpPr txBox="1"/>
          <p:nvPr/>
        </p:nvSpPr>
        <p:spPr>
          <a:xfrm>
            <a:off x="2166731" y="4532244"/>
            <a:ext cx="833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Cân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nặng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túi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B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là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: 500 – 200 = 300 (g)</a:t>
            </a:r>
            <a:endParaRPr lang="en-US" sz="3200" b="1" i="0" dirty="0">
              <a:solidFill>
                <a:srgbClr val="FF0000"/>
              </a:solidFill>
              <a:effectLst/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4B7539-AB74-4873-928C-07F198BD3CAB}"/>
              </a:ext>
            </a:extLst>
          </p:cNvPr>
          <p:cNvSpPr txBox="1"/>
          <p:nvPr/>
        </p:nvSpPr>
        <p:spPr>
          <a:xfrm>
            <a:off x="2186609" y="5168347"/>
            <a:ext cx="833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Túi A bằng túi B, túi B nhẹ hơn túi C.</a:t>
            </a:r>
            <a:endParaRPr lang="en-US" sz="3200" b="1" i="0" dirty="0">
              <a:solidFill>
                <a:srgbClr val="FF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0BAC93-4E5C-408F-9266-25F493CE4B53}"/>
              </a:ext>
            </a:extLst>
          </p:cNvPr>
          <p:cNvSpPr txBox="1"/>
          <p:nvPr/>
        </p:nvSpPr>
        <p:spPr>
          <a:xfrm>
            <a:off x="2186609" y="5714999"/>
            <a:ext cx="833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Vậy túi C nặng nhất.</a:t>
            </a:r>
            <a:endParaRPr lang="en-US" sz="3200" b="1" i="0" dirty="0">
              <a:solidFill>
                <a:srgbClr val="FF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36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316</Words>
  <Application>Microsoft Office PowerPoint</Application>
  <PresentationFormat>Widescreen</PresentationFormat>
  <Paragraphs>67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7" baseType="lpstr">
      <vt:lpstr>等线</vt:lpstr>
      <vt:lpstr>ITC Avant Garde Std Bk</vt:lpstr>
      <vt:lpstr>#9Slide03 Comfortaa Bold</vt:lpstr>
      <vt:lpstr>#9Slide07 Bangers</vt:lpstr>
      <vt:lpstr>Aptos</vt:lpstr>
      <vt:lpstr>Aptos Display</vt:lpstr>
      <vt:lpstr>Arial</vt:lpstr>
      <vt:lpstr>Calibri</vt:lpstr>
      <vt:lpstr>Cambria</vt:lpstr>
      <vt:lpstr>iCiel Panton Black</vt:lpstr>
      <vt:lpstr>Times New Roman</vt:lpstr>
      <vt:lpstr>Office Theme</vt:lpstr>
      <vt:lpstr>2_Office Theme</vt:lpstr>
      <vt:lpstr>3_Office Theme</vt:lpstr>
      <vt:lpstr>1_Office Theme</vt:lpstr>
      <vt:lpstr>PowerPoint Presentation</vt:lpstr>
      <vt:lpstr>M </vt:lpstr>
      <vt:lpstr>M </vt:lpstr>
      <vt:lpstr>M </vt:lpstr>
      <vt:lpstr>M </vt:lpstr>
      <vt:lpstr>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22</cp:revision>
  <dcterms:created xsi:type="dcterms:W3CDTF">2022-09-05T10:50:51Z</dcterms:created>
  <dcterms:modified xsi:type="dcterms:W3CDTF">2025-10-24T13:26:49Z</dcterms:modified>
</cp:coreProperties>
</file>